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6213" y="7771771"/>
            <a:ext cx="19115722" cy="2671122"/>
            <a:chOff x="-226213" y="7771771"/>
            <a:chExt cx="19115722" cy="2671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6213" y="7771771"/>
              <a:ext cx="19115722" cy="26711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638" y="298816"/>
            <a:ext cx="8904762" cy="69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4355144" y="5000004"/>
            <a:ext cx="4552381" cy="3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86861" y="965466"/>
            <a:ext cx="10711260" cy="8354783"/>
            <a:chOff x="8386861" y="965466"/>
            <a:chExt cx="10711260" cy="83547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6861" y="965466"/>
              <a:ext cx="10711260" cy="835478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3611" y="8833049"/>
            <a:ext cx="2819048" cy="7238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3833" y="3060515"/>
            <a:ext cx="6762462" cy="5468469"/>
            <a:chOff x="1073833" y="3060515"/>
            <a:chExt cx="6762462" cy="54684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833" y="3060515"/>
              <a:ext cx="6762462" cy="54684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5170" y="3060515"/>
            <a:ext cx="8069024" cy="6525021"/>
            <a:chOff x="845170" y="3060515"/>
            <a:chExt cx="8069024" cy="65250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170" y="3060515"/>
              <a:ext cx="8069024" cy="65250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44768" y="3060515"/>
            <a:ext cx="8069024" cy="6525021"/>
            <a:chOff x="9244768" y="3060515"/>
            <a:chExt cx="8069024" cy="65250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4768" y="3060515"/>
              <a:ext cx="8069024" cy="65250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94995" y="-376276"/>
            <a:ext cx="19479527" cy="2514286"/>
            <a:chOff x="-494995" y="-376276"/>
            <a:chExt cx="19479527" cy="25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94995" y="-376276"/>
              <a:ext cx="19479527" cy="25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31593" y="9229525"/>
            <a:ext cx="4896178" cy="712021"/>
            <a:chOff x="2431593" y="9229525"/>
            <a:chExt cx="4896178" cy="7120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1593" y="9229525"/>
              <a:ext cx="4896178" cy="7120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32620" y="9351573"/>
            <a:ext cx="3933333" cy="5619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31208" y="9208933"/>
            <a:ext cx="4896178" cy="712021"/>
            <a:chOff x="10831208" y="9208933"/>
            <a:chExt cx="4896178" cy="7120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31208" y="9208933"/>
              <a:ext cx="4896178" cy="71202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32216" y="9330986"/>
            <a:ext cx="3161905" cy="5619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66323" y="187551"/>
            <a:ext cx="10076190" cy="25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455064" y="877620"/>
            <a:ext cx="424618" cy="424618"/>
            <a:chOff x="4455064" y="877620"/>
            <a:chExt cx="424618" cy="4246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5064" y="877620"/>
              <a:ext cx="424618" cy="4246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2164" y="877620"/>
            <a:ext cx="424618" cy="424618"/>
            <a:chOff x="13832164" y="877620"/>
            <a:chExt cx="424618" cy="4246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32164" y="877620"/>
              <a:ext cx="424618" cy="42461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58068" y="-167995"/>
            <a:ext cx="3771429" cy="35523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-376276"/>
            <a:ext cx="19479527" cy="2514286"/>
            <a:chOff x="-494995" y="-376276"/>
            <a:chExt cx="19479527" cy="25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-376276"/>
              <a:ext cx="19479527" cy="25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6323" y="187551"/>
            <a:ext cx="11800000" cy="2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5064" y="877620"/>
            <a:ext cx="424618" cy="424618"/>
            <a:chOff x="4455064" y="877620"/>
            <a:chExt cx="424618" cy="424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5064" y="877620"/>
              <a:ext cx="424618" cy="4246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32164" y="877620"/>
            <a:ext cx="424618" cy="424618"/>
            <a:chOff x="13832164" y="877620"/>
            <a:chExt cx="424618" cy="4246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32164" y="877620"/>
              <a:ext cx="424618" cy="42461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58067" y="-167995"/>
            <a:ext cx="3895238" cy="35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4930238"/>
            <a:ext cx="5414943" cy="9950698"/>
            <a:chOff x="0" y="4930238"/>
            <a:chExt cx="5414943" cy="99506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930238"/>
              <a:ext cx="5414943" cy="99506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44846" y="2576105"/>
            <a:ext cx="7414348" cy="7367576"/>
            <a:chOff x="10644846" y="2576105"/>
            <a:chExt cx="7414348" cy="736757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644846" y="2576105"/>
              <a:ext cx="3637853" cy="3637853"/>
              <a:chOff x="10644846" y="2576105"/>
              <a:chExt cx="3637853" cy="363785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44846" y="2576105"/>
                <a:ext cx="3637853" cy="363785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421341" y="2576105"/>
              <a:ext cx="3637853" cy="3637853"/>
              <a:chOff x="14421341" y="2576105"/>
              <a:chExt cx="3637853" cy="363785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421341" y="2576105"/>
                <a:ext cx="3637853" cy="363785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644846" y="6305829"/>
              <a:ext cx="3637853" cy="3637853"/>
              <a:chOff x="10644846" y="6305829"/>
              <a:chExt cx="3637853" cy="363785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644846" y="6305829"/>
                <a:ext cx="3637853" cy="363785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421341" y="6305829"/>
              <a:ext cx="3637853" cy="3637853"/>
              <a:chOff x="14421341" y="6305829"/>
              <a:chExt cx="3637853" cy="363785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421341" y="6305829"/>
                <a:ext cx="3637853" cy="3637853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74844" y="2686488"/>
            <a:ext cx="11171429" cy="13238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19981" y="3725953"/>
            <a:ext cx="876190" cy="11904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02906" y="3856144"/>
            <a:ext cx="2742857" cy="7238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19981" y="4716773"/>
            <a:ext cx="961905" cy="11904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02906" y="4846973"/>
            <a:ext cx="1876190" cy="7238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19981" y="5717117"/>
            <a:ext cx="961905" cy="119047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02906" y="5847316"/>
            <a:ext cx="4657143" cy="12761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-376276"/>
            <a:ext cx="19479527" cy="2514286"/>
            <a:chOff x="-494995" y="-376276"/>
            <a:chExt cx="19479527" cy="25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-376276"/>
              <a:ext cx="19479527" cy="25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6323" y="187551"/>
            <a:ext cx="9952381" cy="2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5064" y="877620"/>
            <a:ext cx="424618" cy="424618"/>
            <a:chOff x="4455064" y="877620"/>
            <a:chExt cx="424618" cy="424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5064" y="877620"/>
              <a:ext cx="424618" cy="4246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32164" y="877620"/>
            <a:ext cx="424618" cy="424618"/>
            <a:chOff x="13832164" y="877620"/>
            <a:chExt cx="424618" cy="4246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32164" y="877620"/>
              <a:ext cx="424618" cy="42461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58067" y="-167995"/>
            <a:ext cx="3895238" cy="35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40402" y="2339338"/>
            <a:ext cx="13604911" cy="7822824"/>
            <a:chOff x="2340402" y="2339338"/>
            <a:chExt cx="13604911" cy="78228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0402" y="2339338"/>
              <a:ext cx="13604911" cy="7822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-376276"/>
            <a:ext cx="19479527" cy="2514286"/>
            <a:chOff x="-494995" y="-376276"/>
            <a:chExt cx="19479527" cy="25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-376276"/>
              <a:ext cx="19479527" cy="25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6323" y="187551"/>
            <a:ext cx="9952381" cy="2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5064" y="877620"/>
            <a:ext cx="424618" cy="424618"/>
            <a:chOff x="4455064" y="877620"/>
            <a:chExt cx="424618" cy="424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5064" y="877620"/>
              <a:ext cx="424618" cy="4246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32164" y="877620"/>
            <a:ext cx="424618" cy="424618"/>
            <a:chOff x="13832164" y="877620"/>
            <a:chExt cx="424618" cy="4246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32164" y="877620"/>
              <a:ext cx="424618" cy="42461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58067" y="-167995"/>
            <a:ext cx="3895238" cy="35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58756" y="2243936"/>
            <a:ext cx="14194324" cy="7913336"/>
            <a:chOff x="2258756" y="2243936"/>
            <a:chExt cx="14194324" cy="79133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8756" y="2243936"/>
              <a:ext cx="14194324" cy="79133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-376276"/>
            <a:ext cx="19479527" cy="2514286"/>
            <a:chOff x="-494995" y="-376276"/>
            <a:chExt cx="19479527" cy="25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-376276"/>
              <a:ext cx="19479527" cy="25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6323" y="187551"/>
            <a:ext cx="9952381" cy="2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5064" y="877620"/>
            <a:ext cx="424618" cy="424618"/>
            <a:chOff x="4455064" y="877620"/>
            <a:chExt cx="424618" cy="424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5064" y="877620"/>
              <a:ext cx="424618" cy="4246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32164" y="877620"/>
            <a:ext cx="424618" cy="424618"/>
            <a:chOff x="13832164" y="877620"/>
            <a:chExt cx="424618" cy="4246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32164" y="877620"/>
              <a:ext cx="424618" cy="42461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58067" y="-167995"/>
            <a:ext cx="3895238" cy="35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65363" y="2223724"/>
            <a:ext cx="14381112" cy="7963541"/>
            <a:chOff x="2165363" y="2223724"/>
            <a:chExt cx="14381112" cy="79635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5363" y="2223724"/>
              <a:ext cx="14381112" cy="7963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3833" y="3060515"/>
            <a:ext cx="6762462" cy="5468469"/>
            <a:chOff x="1073833" y="3060515"/>
            <a:chExt cx="6762462" cy="54684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833" y="3060515"/>
              <a:ext cx="6762462" cy="54684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5170" y="3060515"/>
            <a:ext cx="8069024" cy="6525021"/>
            <a:chOff x="845170" y="3060515"/>
            <a:chExt cx="8069024" cy="65250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170" y="3060515"/>
              <a:ext cx="8069024" cy="65250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44768" y="3060515"/>
            <a:ext cx="8069024" cy="6525021"/>
            <a:chOff x="9244768" y="3060515"/>
            <a:chExt cx="8069024" cy="65250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4768" y="3060515"/>
              <a:ext cx="8069024" cy="65250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94995" y="-376276"/>
            <a:ext cx="19479527" cy="2514286"/>
            <a:chOff x="-494995" y="-376276"/>
            <a:chExt cx="19479527" cy="25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94995" y="-376276"/>
              <a:ext cx="19479527" cy="25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31593" y="9229525"/>
            <a:ext cx="4896178" cy="712021"/>
            <a:chOff x="2431593" y="9229525"/>
            <a:chExt cx="4896178" cy="7120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1593" y="9229525"/>
              <a:ext cx="4896178" cy="7120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32620" y="9351573"/>
            <a:ext cx="3476190" cy="5619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31208" y="9208933"/>
            <a:ext cx="4896178" cy="712021"/>
            <a:chOff x="10831208" y="9208933"/>
            <a:chExt cx="4896178" cy="7120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31208" y="9208933"/>
              <a:ext cx="4896178" cy="71202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32192" y="9330982"/>
            <a:ext cx="3961905" cy="5619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39609" y="-29260"/>
            <a:ext cx="10723810" cy="28571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455064" y="877620"/>
            <a:ext cx="424618" cy="424618"/>
            <a:chOff x="4455064" y="877620"/>
            <a:chExt cx="424618" cy="4246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5064" y="877620"/>
              <a:ext cx="424618" cy="4246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2164" y="877620"/>
            <a:ext cx="424618" cy="424618"/>
            <a:chOff x="13832164" y="877620"/>
            <a:chExt cx="424618" cy="4246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32164" y="877620"/>
              <a:ext cx="424618" cy="42461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58067" y="-167995"/>
            <a:ext cx="3895238" cy="35523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-376276"/>
            <a:ext cx="19479527" cy="2514286"/>
            <a:chOff x="-494995" y="-376276"/>
            <a:chExt cx="19479527" cy="25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-376276"/>
              <a:ext cx="19479527" cy="25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6323" y="187551"/>
            <a:ext cx="9076190" cy="2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5064" y="877620"/>
            <a:ext cx="424618" cy="424618"/>
            <a:chOff x="4455064" y="877620"/>
            <a:chExt cx="424618" cy="424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5064" y="877620"/>
              <a:ext cx="424618" cy="4246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32164" y="877620"/>
            <a:ext cx="424618" cy="424618"/>
            <a:chOff x="13832164" y="877620"/>
            <a:chExt cx="424618" cy="4246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32164" y="877620"/>
              <a:ext cx="424618" cy="42461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58067" y="-167995"/>
            <a:ext cx="3904762" cy="35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9568" y="3251781"/>
            <a:ext cx="16750400" cy="6222608"/>
            <a:chOff x="869568" y="3251781"/>
            <a:chExt cx="16750400" cy="62226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9568" y="3251781"/>
              <a:ext cx="16750400" cy="622260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80708" y="4789449"/>
            <a:ext cx="17733333" cy="380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CBF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-376276"/>
            <a:ext cx="19479527" cy="2514286"/>
            <a:chOff x="-494995" y="-376276"/>
            <a:chExt cx="19479527" cy="25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-376276"/>
              <a:ext cx="19479527" cy="25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4995" y="8229048"/>
            <a:ext cx="19479527" cy="2514286"/>
            <a:chOff x="-494995" y="8229048"/>
            <a:chExt cx="19479527" cy="25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4995" y="8229048"/>
              <a:ext cx="19479527" cy="25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45194" y="3412882"/>
            <a:ext cx="6895238" cy="41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738035" y="496626"/>
            <a:ext cx="19761785" cy="1369385"/>
            <a:chOff x="-738035" y="496626"/>
            <a:chExt cx="19761785" cy="136938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195761" y="496626"/>
              <a:ext cx="9827989" cy="1369385"/>
              <a:chOff x="9195761" y="496626"/>
              <a:chExt cx="9827989" cy="136938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95761" y="496626"/>
                <a:ext cx="9827989" cy="13693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738035" y="496626"/>
              <a:ext cx="9827989" cy="1369385"/>
              <a:chOff x="-738035" y="496626"/>
              <a:chExt cx="9827989" cy="136938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738035" y="496626"/>
                <a:ext cx="9827989" cy="136938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738035" y="8701079"/>
            <a:ext cx="19761785" cy="1369385"/>
            <a:chOff x="-738035" y="8701079"/>
            <a:chExt cx="19761785" cy="136938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738035" y="8701079"/>
              <a:ext cx="9827989" cy="1369385"/>
              <a:chOff x="-738035" y="8701079"/>
              <a:chExt cx="9827989" cy="136938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738035" y="8701079"/>
                <a:ext cx="9827989" cy="13693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195761" y="8701079"/>
              <a:ext cx="9827989" cy="1369385"/>
              <a:chOff x="9195761" y="8701079"/>
              <a:chExt cx="9827989" cy="136938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195761" y="8701079"/>
                <a:ext cx="9827989" cy="136938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2021-01-06T16:08:55Z</dcterms:created>
  <dcterms:modified xsi:type="dcterms:W3CDTF">2021-01-06T16:08:55Z</dcterms:modified>
</cp:coreProperties>
</file>